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88791-B1D6-495C-99AC-9790F25F9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621AD-60D9-468E-80BF-EC6D77204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F283D-BBBC-4E0D-877A-146314D2F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76352-4E63-4F9F-A437-15DB62D61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BA60E-D0FB-4EA6-B832-F669624D9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77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AEDF9-DFF5-4F39-A33E-B5DB14F37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60BAF6-4DA2-4062-97B1-BDBCC7502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72E26-214B-45B6-BF9F-38822AE3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C448A-7A99-44D4-9B50-C27C0389E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1538C-2250-476D-B9FD-801F182A0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47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E30C27-2ABC-4161-9040-C6BC95EE12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9C1C31-4582-4687-9401-D7E224531B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FADE4-A6F4-4074-97F5-397AEDC9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5C885-B55E-4790-9956-7D01A357D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737AC-DCA9-4F0A-8241-0207BF05F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9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84D51-C6E3-4B78-958B-AA062A48F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779BF-19AD-4DC2-84DD-EEE6F6845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60E8A-BF64-4D34-9BBC-A583FC9B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79560-21B3-41D5-AEEE-6720C7E5F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09173-826C-4FCA-9D63-9CB630C70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3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DAA39-C450-4FBC-968D-3A0611A39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E6A88-5E1E-4181-8EDD-468EAADBE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D2EE5-4520-4094-9DFA-BBD309E01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5753A-5C69-41DE-A0D3-DCDD10C37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82FA6-BC1E-43DB-9BDA-0B56FB82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11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C523C-DDD9-4E73-902D-3A641445D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5E350-F1F6-4C68-85F2-CF1F10C83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BBFFC-8804-444D-96D6-F7D75C443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E5822-100D-413E-BD13-B193CB232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5709E1-7951-4B56-A444-5D68D5C2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2748B3-4B42-4566-8335-3D2840D91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91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893D9-9CF6-42CA-B5AD-9A0E74BF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171E6-E0F0-4314-9EF7-B7B7E6E3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DAEA5D-6157-43B7-84F0-F2FB946DC0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6F6F7A-DBE5-46D6-973C-BEA1B4B77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166B48-9721-4FCA-A8BF-F75281853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0F9B5D-BED0-4373-BDA9-1CE61F6C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4326A2-299B-4298-A0A3-6B0D8A1B6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802E50-EFE2-48DA-899D-DF419066B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64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35820-6695-45A5-BA4A-68B8B1F11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1CBF53-858A-487D-B112-DE818524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A2CFC-F15A-4A58-BBF3-9D830C77F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36605-BDBB-4542-A17A-830ABD55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7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C971E6-26A4-486A-B4F9-79D735072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5FFD1E-8FE4-4C11-BDD7-058E5632F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3238F-9915-4DCB-85CF-08822DE02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4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0685F-2F72-4158-92E3-EF1D96454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8ABA2-62D3-4E32-826F-9852B4691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4F6F84-A708-4E55-A9F0-95E612158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1C438-FB28-4EE0-82EA-3600544A7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68D71-7E9A-4F79-9BC1-D666E65F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E8A90-B08A-48CD-A50C-65156FB9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42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38D97-FEAC-4ABB-97DC-BEC89A548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BF2FFC-3203-44F3-A2F2-9BF905D5F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CCF926-9ED3-4C8F-B488-967FDF2B9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4CDFC-1341-4F26-A4BE-25245B3D3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CB47E-81C2-4D92-98E1-7BB48A304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B502AD-7416-4CC0-9D0D-3B35F0EAA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91F18C-427A-438A-AB9C-3DF76F9B1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0FE60-B960-4D5E-B032-5957457F1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E9055-C3D2-4099-AAFB-A3202EFF14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55ABC-6507-4147-84D6-3E588B8745F7}" type="datetimeFigureOut">
              <a:rPr lang="en-GB" smtClean="0"/>
              <a:t>02/03/2020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9D075-C5A0-47FA-A20A-54E19A63E7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68B75-97D3-4D5B-9A0E-61F4A25C3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73D43-E95B-4A53-A64C-10ED8546A8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810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EF39760-DF47-4B87-A27A-3E0BEB97E85A}"/>
              </a:ext>
            </a:extLst>
          </p:cNvPr>
          <p:cNvSpPr/>
          <p:nvPr/>
        </p:nvSpPr>
        <p:spPr>
          <a:xfrm>
            <a:off x="145577" y="313898"/>
            <a:ext cx="5422709" cy="1637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Our Starters 6€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Pate</a:t>
            </a:r>
          </a:p>
          <a:p>
            <a:pPr algn="ctr"/>
            <a:r>
              <a:rPr lang="fr-FR" dirty="0" err="1"/>
              <a:t>Soup</a:t>
            </a:r>
            <a:endParaRPr lang="fr-FR" dirty="0"/>
          </a:p>
          <a:p>
            <a:pPr algn="ctr"/>
            <a:r>
              <a:rPr lang="fr-FR" dirty="0" err="1"/>
              <a:t>Hummous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crudités</a:t>
            </a:r>
          </a:p>
          <a:p>
            <a:pPr algn="ctr"/>
            <a:r>
              <a:rPr lang="fr-FR" dirty="0" err="1"/>
              <a:t>Avocado</a:t>
            </a:r>
            <a:r>
              <a:rPr lang="fr-FR" dirty="0"/>
              <a:t> </a:t>
            </a:r>
            <a:r>
              <a:rPr lang="fr-FR" dirty="0" err="1"/>
              <a:t>pecheur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9AAFAC-9EA2-4DD9-A2D0-D421C60D1745}"/>
              </a:ext>
            </a:extLst>
          </p:cNvPr>
          <p:cNvSpPr/>
          <p:nvPr/>
        </p:nvSpPr>
        <p:spPr>
          <a:xfrm>
            <a:off x="6207460" y="313898"/>
            <a:ext cx="4917742" cy="2893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Our Mains 10€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Steak Frites  (supp 2€)</a:t>
            </a:r>
          </a:p>
          <a:p>
            <a:pPr algn="ctr"/>
            <a:r>
              <a:rPr lang="fr-FR" dirty="0"/>
              <a:t>Moules Frites</a:t>
            </a:r>
          </a:p>
          <a:p>
            <a:pPr algn="ctr"/>
            <a:r>
              <a:rPr lang="fr-FR" dirty="0" err="1"/>
              <a:t>Shepherd’s</a:t>
            </a:r>
            <a:r>
              <a:rPr lang="fr-FR" dirty="0"/>
              <a:t> Pie </a:t>
            </a:r>
          </a:p>
          <a:p>
            <a:pPr algn="ctr"/>
            <a:r>
              <a:rPr lang="fr-FR" dirty="0"/>
              <a:t>Chorizo Lasagne </a:t>
            </a:r>
          </a:p>
          <a:p>
            <a:pPr algn="ctr"/>
            <a:r>
              <a:rPr lang="fr-FR" dirty="0" err="1"/>
              <a:t>Seafood</a:t>
            </a:r>
            <a:r>
              <a:rPr lang="fr-FR" dirty="0"/>
              <a:t> pasta </a:t>
            </a:r>
            <a:r>
              <a:rPr lang="fr-FR" dirty="0" err="1"/>
              <a:t>with</a:t>
            </a:r>
            <a:r>
              <a:rPr lang="fr-FR" dirty="0"/>
              <a:t> four </a:t>
            </a:r>
            <a:r>
              <a:rPr lang="fr-FR" dirty="0" err="1"/>
              <a:t>cheese</a:t>
            </a:r>
            <a:r>
              <a:rPr lang="fr-FR" dirty="0"/>
              <a:t> sauce </a:t>
            </a:r>
          </a:p>
          <a:p>
            <a:pPr algn="ctr"/>
            <a:r>
              <a:rPr lang="fr-FR" dirty="0" err="1"/>
              <a:t>Mushroom</a:t>
            </a:r>
            <a:r>
              <a:rPr lang="fr-FR" dirty="0"/>
              <a:t> Risotto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B78FDA-4F57-49CC-87B4-6E82FF7FE478}"/>
              </a:ext>
            </a:extLst>
          </p:cNvPr>
          <p:cNvSpPr/>
          <p:nvPr/>
        </p:nvSpPr>
        <p:spPr>
          <a:xfrm>
            <a:off x="145577" y="2087254"/>
            <a:ext cx="5422709" cy="16377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Our </a:t>
            </a:r>
            <a:r>
              <a:rPr lang="fr-FR" dirty="0" err="1"/>
              <a:t>Salads</a:t>
            </a:r>
            <a:r>
              <a:rPr lang="fr-FR" dirty="0"/>
              <a:t> 10€</a:t>
            </a:r>
          </a:p>
          <a:p>
            <a:pPr algn="ctr"/>
            <a:endParaRPr lang="fr-FR" dirty="0"/>
          </a:p>
          <a:p>
            <a:pPr algn="ctr"/>
            <a:r>
              <a:rPr lang="fr-FR" dirty="0" err="1"/>
              <a:t>Salad</a:t>
            </a:r>
            <a:r>
              <a:rPr lang="fr-FR" dirty="0"/>
              <a:t> Niçoise (supp 2€)</a:t>
            </a:r>
          </a:p>
          <a:p>
            <a:pPr algn="ctr"/>
            <a:r>
              <a:rPr lang="fr-FR" dirty="0"/>
              <a:t>Caesar </a:t>
            </a:r>
            <a:r>
              <a:rPr lang="fr-FR" dirty="0" err="1"/>
              <a:t>Salad</a:t>
            </a:r>
            <a:endParaRPr lang="fr-FR" dirty="0"/>
          </a:p>
          <a:p>
            <a:pPr algn="ctr"/>
            <a:r>
              <a:rPr lang="fr-FR" dirty="0" err="1"/>
              <a:t>Rillaud</a:t>
            </a:r>
            <a:r>
              <a:rPr lang="fr-FR" dirty="0"/>
              <a:t> and </a:t>
            </a:r>
            <a:r>
              <a:rPr lang="fr-FR" dirty="0" err="1"/>
              <a:t>Goats</a:t>
            </a:r>
            <a:r>
              <a:rPr lang="fr-FR" dirty="0"/>
              <a:t> </a:t>
            </a:r>
            <a:r>
              <a:rPr lang="fr-FR" dirty="0" err="1"/>
              <a:t>cheese</a:t>
            </a:r>
            <a:r>
              <a:rPr lang="fr-FR" dirty="0"/>
              <a:t> </a:t>
            </a:r>
            <a:r>
              <a:rPr lang="fr-FR" dirty="0" err="1"/>
              <a:t>salad</a:t>
            </a:r>
            <a:endParaRPr lang="fr-FR" dirty="0"/>
          </a:p>
          <a:p>
            <a:pPr algn="ctr"/>
            <a:r>
              <a:rPr lang="fr-FR" dirty="0"/>
              <a:t>Greek </a:t>
            </a:r>
            <a:r>
              <a:rPr lang="fr-FR" dirty="0" err="1"/>
              <a:t>salad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5A140E7-CDDF-4560-AD37-A9F1DF398683}"/>
              </a:ext>
            </a:extLst>
          </p:cNvPr>
          <p:cNvSpPr/>
          <p:nvPr/>
        </p:nvSpPr>
        <p:spPr>
          <a:xfrm>
            <a:off x="6207461" y="3325788"/>
            <a:ext cx="4917741" cy="1849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Our Desserts 6€ 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Douillon pomme</a:t>
            </a:r>
          </a:p>
          <a:p>
            <a:pPr algn="ctr"/>
            <a:r>
              <a:rPr lang="fr-FR" dirty="0" err="1"/>
              <a:t>Chocolate</a:t>
            </a:r>
            <a:r>
              <a:rPr lang="fr-FR" dirty="0"/>
              <a:t> </a:t>
            </a:r>
            <a:r>
              <a:rPr lang="fr-FR" dirty="0" err="1"/>
              <a:t>Mouellex</a:t>
            </a:r>
            <a:endParaRPr lang="fr-FR" dirty="0"/>
          </a:p>
          <a:p>
            <a:pPr algn="ctr"/>
            <a:r>
              <a:rPr lang="fr-FR" dirty="0" err="1"/>
              <a:t>Chocolate</a:t>
            </a:r>
            <a:r>
              <a:rPr lang="fr-FR" dirty="0"/>
              <a:t> Mousse</a:t>
            </a:r>
          </a:p>
          <a:p>
            <a:pPr algn="ctr"/>
            <a:r>
              <a:rPr lang="fr-FR" dirty="0" err="1"/>
              <a:t>Seasonal</a:t>
            </a:r>
            <a:r>
              <a:rPr lang="fr-FR" dirty="0"/>
              <a:t> crumble </a:t>
            </a:r>
          </a:p>
          <a:p>
            <a:pPr algn="ctr"/>
            <a:r>
              <a:rPr lang="fr-FR" dirty="0"/>
              <a:t>Banana Split 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D5BABA8-3200-4D60-8A86-731120541C6B}"/>
              </a:ext>
            </a:extLst>
          </p:cNvPr>
          <p:cNvSpPr/>
          <p:nvPr/>
        </p:nvSpPr>
        <p:spPr>
          <a:xfrm>
            <a:off x="202441" y="3833314"/>
            <a:ext cx="5308978" cy="13135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Our ardoises 7€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Cold </a:t>
            </a:r>
            <a:r>
              <a:rPr lang="fr-FR" dirty="0" err="1"/>
              <a:t>meat</a:t>
            </a:r>
            <a:r>
              <a:rPr lang="fr-FR" dirty="0"/>
              <a:t> </a:t>
            </a:r>
            <a:r>
              <a:rPr lang="fr-FR" dirty="0" err="1"/>
              <a:t>selection</a:t>
            </a:r>
            <a:r>
              <a:rPr lang="fr-FR" dirty="0"/>
              <a:t> </a:t>
            </a:r>
          </a:p>
          <a:p>
            <a:pPr algn="ctr"/>
            <a:r>
              <a:rPr lang="fr-FR" dirty="0" err="1"/>
              <a:t>Cheese</a:t>
            </a:r>
            <a:r>
              <a:rPr lang="fr-FR" dirty="0"/>
              <a:t> </a:t>
            </a:r>
            <a:r>
              <a:rPr lang="fr-FR" dirty="0" err="1"/>
              <a:t>board</a:t>
            </a:r>
            <a:r>
              <a:rPr lang="fr-FR" dirty="0"/>
              <a:t>  (4 </a:t>
            </a:r>
            <a:r>
              <a:rPr lang="fr-FR" dirty="0" err="1"/>
              <a:t>cheeses</a:t>
            </a:r>
            <a:r>
              <a:rPr lang="fr-FR" dirty="0"/>
              <a:t>)</a:t>
            </a:r>
          </a:p>
          <a:p>
            <a:pPr algn="ctr"/>
            <a:r>
              <a:rPr lang="fr-FR" dirty="0"/>
              <a:t>Mixed 50 :50 </a:t>
            </a:r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FB0951-0F07-4823-9BCA-C8B82EA2D03F}"/>
              </a:ext>
            </a:extLst>
          </p:cNvPr>
          <p:cNvSpPr/>
          <p:nvPr/>
        </p:nvSpPr>
        <p:spPr>
          <a:xfrm>
            <a:off x="202441" y="5349922"/>
            <a:ext cx="5308978" cy="11941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 de jour €13.50 (May, June, </a:t>
            </a:r>
            <a:r>
              <a:rPr lang="fr-FR" dirty="0" err="1"/>
              <a:t>September</a:t>
            </a:r>
            <a:r>
              <a:rPr lang="fr-FR" dirty="0"/>
              <a:t>)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Starter, main, dessert + carafe of </a:t>
            </a:r>
            <a:r>
              <a:rPr lang="fr-FR" dirty="0" err="1"/>
              <a:t>wine</a:t>
            </a:r>
            <a:r>
              <a:rPr lang="fr-FR" dirty="0"/>
              <a:t> </a:t>
            </a:r>
          </a:p>
          <a:p>
            <a:pPr algn="ctr"/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board</a:t>
            </a:r>
            <a:r>
              <a:rPr lang="fr-FR" dirty="0"/>
              <a:t> for </a:t>
            </a:r>
            <a:r>
              <a:rPr lang="fr-FR" dirty="0" err="1"/>
              <a:t>details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6BE2AAE-0CA7-4D19-80C3-EF49539FEA10}"/>
              </a:ext>
            </a:extLst>
          </p:cNvPr>
          <p:cNvSpPr/>
          <p:nvPr/>
        </p:nvSpPr>
        <p:spPr>
          <a:xfrm>
            <a:off x="6207460" y="5349922"/>
            <a:ext cx="4917742" cy="11941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Children’s</a:t>
            </a:r>
            <a:r>
              <a:rPr lang="fr-FR" dirty="0"/>
              <a:t> Menu (&lt;12 </a:t>
            </a:r>
            <a:r>
              <a:rPr lang="fr-FR" dirty="0" err="1"/>
              <a:t>years</a:t>
            </a:r>
            <a:r>
              <a:rPr lang="fr-FR" dirty="0"/>
              <a:t> </a:t>
            </a:r>
            <a:r>
              <a:rPr lang="fr-FR" dirty="0" err="1"/>
              <a:t>old</a:t>
            </a:r>
            <a:r>
              <a:rPr lang="fr-FR" dirty="0"/>
              <a:t>) 10€</a:t>
            </a:r>
          </a:p>
          <a:p>
            <a:pPr algn="ctr"/>
            <a:r>
              <a:rPr lang="fr-FR" dirty="0"/>
              <a:t>Pasta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ham</a:t>
            </a:r>
            <a:r>
              <a:rPr lang="fr-FR" dirty="0"/>
              <a:t> and </a:t>
            </a:r>
            <a:r>
              <a:rPr lang="fr-FR" dirty="0" err="1"/>
              <a:t>cheese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Or Pizza &amp; Chips</a:t>
            </a:r>
          </a:p>
          <a:p>
            <a:pPr algn="ctr"/>
            <a:r>
              <a:rPr lang="fr-FR" dirty="0" err="1"/>
              <a:t>Followed</a:t>
            </a:r>
            <a:r>
              <a:rPr lang="fr-FR" dirty="0"/>
              <a:t> by </a:t>
            </a:r>
            <a:r>
              <a:rPr lang="fr-FR" dirty="0" err="1"/>
              <a:t>two</a:t>
            </a:r>
            <a:r>
              <a:rPr lang="fr-FR" dirty="0"/>
              <a:t> scoops of ice-cream</a:t>
            </a:r>
          </a:p>
        </p:txBody>
      </p:sp>
    </p:spTree>
    <p:extLst>
      <p:ext uri="{BB962C8B-B14F-4D97-AF65-F5344CB8AC3E}">
        <p14:creationId xmlns:p14="http://schemas.microsoft.com/office/powerpoint/2010/main" val="3024265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B724CB-0C4B-4D6F-820B-C120D65446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6" r="17220"/>
          <a:stretch/>
        </p:blipFill>
        <p:spPr>
          <a:xfrm>
            <a:off x="213815" y="627796"/>
            <a:ext cx="2952466" cy="22655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4C05CF-5164-4743-AC74-E41096923730}"/>
              </a:ext>
            </a:extLst>
          </p:cNvPr>
          <p:cNvSpPr txBox="1"/>
          <p:nvPr/>
        </p:nvSpPr>
        <p:spPr>
          <a:xfrm>
            <a:off x="3517203" y="627796"/>
            <a:ext cx="51315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Brunch </a:t>
            </a:r>
          </a:p>
          <a:p>
            <a:pPr algn="ctr"/>
            <a:r>
              <a:rPr lang="fr-FR" sz="3600" b="1" dirty="0"/>
              <a:t>Sunday </a:t>
            </a:r>
          </a:p>
          <a:p>
            <a:pPr algn="ctr"/>
            <a:r>
              <a:rPr lang="fr-FR" sz="3600" b="1" dirty="0"/>
              <a:t>11h00 to 15h00</a:t>
            </a:r>
          </a:p>
          <a:p>
            <a:pPr algn="ctr"/>
            <a:r>
              <a:rPr lang="fr-FR" sz="3600" b="1" dirty="0"/>
              <a:t>22€</a:t>
            </a:r>
            <a:endParaRPr lang="en-GB" sz="3600" b="1" dirty="0"/>
          </a:p>
        </p:txBody>
      </p:sp>
      <p:pic>
        <p:nvPicPr>
          <p:cNvPr id="1026" name="Picture 2" descr="Image result for continental breakfast in france">
            <a:extLst>
              <a:ext uri="{FF2B5EF4-FFF2-40B4-BE49-F238E27FC236}">
                <a16:creationId xmlns:a16="http://schemas.microsoft.com/office/drawing/2014/main" id="{EA44DDA4-A785-4DA8-A128-2A4F582DA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760" y="627796"/>
            <a:ext cx="3329426" cy="203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6BE678-03B8-496E-893B-DF7F6109CE0F}"/>
              </a:ext>
            </a:extLst>
          </p:cNvPr>
          <p:cNvSpPr txBox="1"/>
          <p:nvPr/>
        </p:nvSpPr>
        <p:spPr>
          <a:xfrm>
            <a:off x="313899" y="3220872"/>
            <a:ext cx="22109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Tea</a:t>
            </a:r>
          </a:p>
          <a:p>
            <a:r>
              <a:rPr lang="fr-FR" dirty="0"/>
              <a:t>Coffee</a:t>
            </a:r>
          </a:p>
          <a:p>
            <a:r>
              <a:rPr lang="fr-FR" dirty="0"/>
              <a:t>Hot </a:t>
            </a:r>
            <a:r>
              <a:rPr lang="fr-FR" dirty="0" err="1"/>
              <a:t>Chocolate</a:t>
            </a:r>
            <a:r>
              <a:rPr lang="fr-FR" dirty="0"/>
              <a:t> </a:t>
            </a:r>
          </a:p>
          <a:p>
            <a:r>
              <a:rPr lang="fr-FR" dirty="0"/>
              <a:t>Fruit </a:t>
            </a:r>
            <a:r>
              <a:rPr lang="fr-FR" dirty="0" err="1"/>
              <a:t>Juices</a:t>
            </a:r>
            <a:r>
              <a:rPr lang="fr-FR" dirty="0"/>
              <a:t> </a:t>
            </a:r>
          </a:p>
          <a:p>
            <a:r>
              <a:rPr lang="fr-FR" dirty="0" err="1"/>
              <a:t>Cereals</a:t>
            </a:r>
            <a:endParaRPr lang="fr-FR" dirty="0"/>
          </a:p>
          <a:p>
            <a:r>
              <a:rPr lang="fr-FR" dirty="0" err="1"/>
              <a:t>Yoghurts</a:t>
            </a:r>
            <a:r>
              <a:rPr lang="fr-FR" dirty="0"/>
              <a:t> </a:t>
            </a:r>
          </a:p>
          <a:p>
            <a:r>
              <a:rPr lang="fr-FR" dirty="0" err="1"/>
              <a:t>Breads</a:t>
            </a:r>
            <a:r>
              <a:rPr lang="fr-FR" dirty="0"/>
              <a:t> </a:t>
            </a:r>
          </a:p>
          <a:p>
            <a:r>
              <a:rPr lang="fr-FR" dirty="0" err="1"/>
              <a:t>Jams</a:t>
            </a:r>
            <a:r>
              <a:rPr lang="fr-FR" dirty="0"/>
              <a:t> </a:t>
            </a:r>
          </a:p>
          <a:p>
            <a:r>
              <a:rPr lang="fr-FR" dirty="0" err="1"/>
              <a:t>Boiled</a:t>
            </a:r>
            <a:r>
              <a:rPr lang="fr-FR" dirty="0"/>
              <a:t> </a:t>
            </a:r>
            <a:r>
              <a:rPr lang="fr-FR" dirty="0" err="1"/>
              <a:t>eggs</a:t>
            </a:r>
            <a:endParaRPr lang="fr-FR" dirty="0"/>
          </a:p>
          <a:p>
            <a:r>
              <a:rPr lang="fr-FR" dirty="0"/>
              <a:t>Baguette</a:t>
            </a:r>
          </a:p>
          <a:p>
            <a:r>
              <a:rPr lang="fr-FR" dirty="0"/>
              <a:t>Croissant</a:t>
            </a:r>
          </a:p>
          <a:p>
            <a:r>
              <a:rPr lang="fr-FR" dirty="0"/>
              <a:t>Pain au chocolat 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0779CB-97EE-48E2-904A-D22170E139C3}"/>
              </a:ext>
            </a:extLst>
          </p:cNvPr>
          <p:cNvSpPr txBox="1"/>
          <p:nvPr/>
        </p:nvSpPr>
        <p:spPr>
          <a:xfrm>
            <a:off x="3166281" y="3173107"/>
            <a:ext cx="22109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Fresh</a:t>
            </a:r>
            <a:r>
              <a:rPr lang="fr-FR" dirty="0"/>
              <a:t> Fruit</a:t>
            </a:r>
          </a:p>
          <a:p>
            <a:r>
              <a:rPr lang="fr-FR" dirty="0" err="1"/>
              <a:t>Cheeses</a:t>
            </a:r>
            <a:endParaRPr lang="fr-FR" dirty="0"/>
          </a:p>
          <a:p>
            <a:r>
              <a:rPr lang="fr-FR" dirty="0"/>
              <a:t>Cold </a:t>
            </a:r>
            <a:r>
              <a:rPr lang="fr-FR" dirty="0" err="1"/>
              <a:t>meats</a:t>
            </a:r>
            <a:r>
              <a:rPr lang="fr-FR" dirty="0"/>
              <a:t> </a:t>
            </a:r>
          </a:p>
          <a:p>
            <a:r>
              <a:rPr lang="fr-FR" dirty="0" err="1"/>
              <a:t>Eggs</a:t>
            </a:r>
            <a:r>
              <a:rPr lang="fr-FR" dirty="0"/>
              <a:t> </a:t>
            </a:r>
          </a:p>
          <a:p>
            <a:r>
              <a:rPr lang="fr-FR" dirty="0" err="1"/>
              <a:t>Sausage</a:t>
            </a:r>
            <a:r>
              <a:rPr lang="fr-FR" dirty="0"/>
              <a:t> </a:t>
            </a:r>
          </a:p>
          <a:p>
            <a:r>
              <a:rPr lang="fr-FR" dirty="0"/>
              <a:t>Bacon </a:t>
            </a:r>
          </a:p>
          <a:p>
            <a:r>
              <a:rPr lang="fr-FR" dirty="0"/>
              <a:t>Hash Brown </a:t>
            </a:r>
          </a:p>
          <a:p>
            <a:r>
              <a:rPr lang="fr-FR" dirty="0" err="1"/>
              <a:t>Baked</a:t>
            </a:r>
            <a:r>
              <a:rPr lang="fr-FR" dirty="0"/>
              <a:t> </a:t>
            </a:r>
            <a:r>
              <a:rPr lang="fr-FR" dirty="0" err="1"/>
              <a:t>Beans</a:t>
            </a:r>
            <a:r>
              <a:rPr lang="fr-FR" dirty="0"/>
              <a:t> </a:t>
            </a:r>
          </a:p>
          <a:p>
            <a:r>
              <a:rPr lang="fr-FR" dirty="0"/>
              <a:t>Chicken </a:t>
            </a:r>
            <a:r>
              <a:rPr lang="fr-FR" dirty="0" err="1"/>
              <a:t>wings</a:t>
            </a:r>
            <a:r>
              <a:rPr lang="fr-FR" dirty="0"/>
              <a:t> </a:t>
            </a:r>
          </a:p>
          <a:p>
            <a:r>
              <a:rPr lang="fr-FR" dirty="0"/>
              <a:t>Quiche</a:t>
            </a:r>
          </a:p>
          <a:p>
            <a:r>
              <a:rPr lang="fr-FR" dirty="0"/>
              <a:t>Pate</a:t>
            </a:r>
          </a:p>
          <a:p>
            <a:r>
              <a:rPr lang="fr-FR" dirty="0" err="1"/>
              <a:t>Smoked</a:t>
            </a:r>
            <a:r>
              <a:rPr lang="fr-FR" dirty="0"/>
              <a:t> Salmon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C1727D-6D2A-4D30-BAB7-69C1BD344885}"/>
              </a:ext>
            </a:extLst>
          </p:cNvPr>
          <p:cNvSpPr txBox="1"/>
          <p:nvPr/>
        </p:nvSpPr>
        <p:spPr>
          <a:xfrm>
            <a:off x="6437823" y="3173107"/>
            <a:ext cx="22109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Pan cakes and </a:t>
            </a:r>
            <a:r>
              <a:rPr lang="fr-FR" dirty="0" err="1"/>
              <a:t>syrup</a:t>
            </a:r>
            <a:endParaRPr lang="fr-FR" dirty="0"/>
          </a:p>
          <a:p>
            <a:r>
              <a:rPr lang="fr-FR" dirty="0"/>
              <a:t>Brioche and Muffins </a:t>
            </a:r>
          </a:p>
          <a:p>
            <a:r>
              <a:rPr lang="fr-FR" dirty="0"/>
              <a:t>Fruit </a:t>
            </a:r>
            <a:r>
              <a:rPr lang="fr-FR" dirty="0" err="1"/>
              <a:t>tarts</a:t>
            </a:r>
            <a:endParaRPr lang="fr-FR" dirty="0"/>
          </a:p>
          <a:p>
            <a:r>
              <a:rPr lang="fr-FR" dirty="0"/>
              <a:t>Fruit </a:t>
            </a:r>
            <a:r>
              <a:rPr lang="fr-FR" dirty="0" err="1"/>
              <a:t>salad</a:t>
            </a:r>
            <a:r>
              <a:rPr lang="fr-FR" dirty="0"/>
              <a:t> </a:t>
            </a:r>
          </a:p>
          <a:p>
            <a:r>
              <a:rPr lang="fr-FR" dirty="0" err="1"/>
              <a:t>Chocolate</a:t>
            </a:r>
            <a:r>
              <a:rPr lang="fr-FR" dirty="0"/>
              <a:t> mousse</a:t>
            </a:r>
          </a:p>
          <a:p>
            <a:r>
              <a:rPr lang="fr-FR" dirty="0" err="1"/>
              <a:t>Chocolate</a:t>
            </a:r>
            <a:r>
              <a:rPr lang="fr-FR" dirty="0"/>
              <a:t> </a:t>
            </a:r>
            <a:r>
              <a:rPr lang="fr-FR" dirty="0" err="1"/>
              <a:t>Mouelleux</a:t>
            </a:r>
            <a:endParaRPr lang="fr-F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31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63EBF-A9E1-4D58-B596-AA00E2EFF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Themed</a:t>
            </a:r>
            <a:r>
              <a:rPr lang="fr-FR" dirty="0"/>
              <a:t> </a:t>
            </a:r>
            <a:r>
              <a:rPr lang="fr-FR" dirty="0" err="1"/>
              <a:t>Nights</a:t>
            </a:r>
            <a:r>
              <a:rPr lang="fr-FR" dirty="0"/>
              <a:t> – 15€ per </a:t>
            </a:r>
            <a:r>
              <a:rPr lang="fr-FR" dirty="0" err="1"/>
              <a:t>person</a:t>
            </a:r>
            <a:r>
              <a:rPr lang="fr-FR" dirty="0"/>
              <a:t> 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7CCDA-D1E3-4096-A18C-97A4C639F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Hog</a:t>
            </a:r>
            <a:r>
              <a:rPr lang="fr-FR" dirty="0"/>
              <a:t> </a:t>
            </a:r>
            <a:r>
              <a:rPr lang="fr-FR" dirty="0" err="1"/>
              <a:t>Roast</a:t>
            </a:r>
            <a:r>
              <a:rPr lang="fr-FR" dirty="0"/>
              <a:t> </a:t>
            </a:r>
          </a:p>
          <a:p>
            <a:r>
              <a:rPr lang="fr-FR" dirty="0"/>
              <a:t>Paella </a:t>
            </a:r>
          </a:p>
          <a:p>
            <a:r>
              <a:rPr lang="fr-FR" dirty="0" err="1"/>
              <a:t>Chilli</a:t>
            </a:r>
            <a:r>
              <a:rPr lang="fr-FR" dirty="0"/>
              <a:t> Night </a:t>
            </a:r>
          </a:p>
          <a:p>
            <a:r>
              <a:rPr lang="fr-FR" dirty="0"/>
              <a:t>Fouées </a:t>
            </a:r>
          </a:p>
          <a:p>
            <a:r>
              <a:rPr lang="fr-FR" dirty="0"/>
              <a:t>BBQ </a:t>
            </a:r>
          </a:p>
          <a:p>
            <a:r>
              <a:rPr lang="fr-FR" dirty="0"/>
              <a:t>Pizza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578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209</Words>
  <Application>Microsoft Office PowerPoint</Application>
  <PresentationFormat>Widescreen</PresentationFormat>
  <Paragraphs>81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Themed Nights – 15€ per person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Halpin</dc:creator>
  <cp:lastModifiedBy>Michael Halpin</cp:lastModifiedBy>
  <cp:revision>8</cp:revision>
  <dcterms:created xsi:type="dcterms:W3CDTF">2020-02-25T03:52:49Z</dcterms:created>
  <dcterms:modified xsi:type="dcterms:W3CDTF">2020-03-02T08:44:27Z</dcterms:modified>
</cp:coreProperties>
</file>